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42" r:id="rId37"/>
    <p:sldId id="343" r:id="rId38"/>
    <p:sldId id="344" r:id="rId39"/>
    <p:sldId id="335" r:id="rId40"/>
    <p:sldId id="330" r:id="rId41"/>
    <p:sldId id="331" r:id="rId42"/>
    <p:sldId id="332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8"/>
    <p:restoredTop sz="94891"/>
  </p:normalViewPr>
  <p:slideViewPr>
    <p:cSldViewPr snapToGrid="0" snapToObjects="1">
      <p:cViewPr varScale="1">
        <p:scale>
          <a:sx n="59" d="100"/>
          <a:sy n="59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7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10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brandscience/SSoL_2018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544286" y="3198177"/>
            <a:ext cx="1182911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Rectangle 40"/>
          <p:cNvSpPr/>
          <p:nvPr/>
        </p:nvSpPr>
        <p:spPr>
          <a:xfrm>
            <a:off x="452995" y="2388211"/>
            <a:ext cx="12123605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Calculating the likelihood of replacement or adjustment (quantitatively)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MCMC sample of the characters in the language e.g. CVCVCV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Provides 10,000 new random ‘words’ from which we can generate an average </a:t>
            </a:r>
            <a:r>
              <a:rPr lang="en-GB" dirty="0" err="1" smtClean="0"/>
              <a:t>Levenshtein</a:t>
            </a:r>
            <a:r>
              <a:rPr lang="en-GB" dirty="0" smtClean="0"/>
              <a:t> distance when compared to the experimental stimuli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Replacement: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&gt;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Adjustment: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&lt;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558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80" y="2073854"/>
            <a:ext cx="5416920" cy="64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7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5" y="2055044"/>
            <a:ext cx="5736822" cy="65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1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</a:t>
            </a:r>
            <a:r>
              <a:rPr lang="en-GB" sz="7200" dirty="0" smtClean="0">
                <a:solidFill>
                  <a:srgbClr val="A61E03"/>
                </a:solidFill>
              </a:rPr>
              <a:t>?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Slides available at: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GB" sz="4000" dirty="0" smtClean="0">
                <a:solidFill>
                  <a:schemeClr val="tx1"/>
                </a:solidFill>
                <a:hlinkClick r:id="rId3"/>
              </a:rPr>
              <a:t>github.com/jamesbrandscience/SSoL_2018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1023</Words>
  <Application>Microsoft Macintosh PowerPoint</Application>
  <PresentationFormat>Custom</PresentationFormat>
  <Paragraphs>337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115</cp:revision>
  <cp:lastPrinted>2018-08-18T09:00:11Z</cp:lastPrinted>
  <dcterms:modified xsi:type="dcterms:W3CDTF">2018-08-18T13:50:49Z</dcterms:modified>
</cp:coreProperties>
</file>